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68D4-2B56-49CE-B18F-CB7FF675F9EC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C52D5-CCE6-4D5E-8538-5B7B78B80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732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1F052-813E-4192-954E-F6371DFF0574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D7B1E-D6D1-4963-94D4-387BA6FB2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8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C68BF-DEA0-4BA2-A478-92632D3208AD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09011-A0FA-47D4-947C-D6B6984B3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23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00C38-6739-4DAF-B668-82BCEF117248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7C5E1-357B-4F07-857C-D10A10ADA3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38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B59C6-9838-4861-BD08-8D95D4F4A705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8AB63-BC4A-4183-90A8-B16180F1AD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585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AC46E-41EF-4ECD-AD47-EEE47AC96536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1866B-B845-4469-B72B-C4333EF88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5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D3778-B4A0-481E-B5A7-BA1C80BD811E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7329-9D17-4881-87A1-5E0706C884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47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82893-F783-4512-9880-BD8A7732E1B1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CCEE6-D21C-46EE-9B82-31C934860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37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A7D8-FEEC-4BE0-BA25-B595A84F8992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2E4DE-E991-4B2A-B60B-C5D97C8B4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7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6F25B-3E0A-459A-AEFD-5EC964A83F70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A87D9-1E8E-4598-811B-F5EC34242B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81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37FD-65FF-4CA1-A4E5-2677B6CA026E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DCFEB-A400-49F6-B4C9-C50F33FE4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61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4CE217-C7AE-433A-841B-1271A4A56AC7}" type="datetimeFigureOut">
              <a:rPr lang="en-US"/>
              <a:pPr>
                <a:defRPr/>
              </a:pPr>
              <a:t>11/13/2012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41BCBB-3237-497C-A887-B99793B65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5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410200"/>
            <a:ext cx="9144000" cy="914400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Zvirgzdaiciai progymnasium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b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3152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639762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Comenius </a:t>
            </a:r>
            <a:r>
              <a:rPr lang="lt-LT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board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 descr="10b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24400" y="3543300"/>
            <a:ext cx="4419600" cy="33147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1c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0"/>
            <a:ext cx="4876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 descr="11a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724400" cy="3543300"/>
          </a:xfrm>
          <a:effectLst>
            <a:softEdge rad="112500"/>
          </a:effectLst>
        </p:spPr>
      </p:pic>
      <p:pic>
        <p:nvPicPr>
          <p:cNvPr id="5" name="Picture 4" descr="11c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5800" y="3238500"/>
            <a:ext cx="4826000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Sport in progress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Music in progress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325562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We are very proud that our school participates in a  Comenius Project. We hope we will meet some of you in the nearest future.</a:t>
            </a:r>
            <a:endParaRPr lang="en-US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09800"/>
            <a:ext cx="8229600" cy="1447800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Thank </a:t>
            </a:r>
            <a:r>
              <a:rPr lang="lt-LT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you for your attention </a:t>
            </a:r>
            <a:r>
              <a:rPr lang="lt-LT" sz="5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Wingdings"/>
              </a:rPr>
              <a:t></a:t>
            </a:r>
            <a:endParaRPr lang="en-US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 skaid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152400" y="4495800"/>
            <a:ext cx="8763000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lt-LT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We can join different clubs at school in the afternoons such as a music club, dancing club, drama club, the club of young fishermen and some others. So-let‘s have a look at our dearest Zvirgzdaiciai progymnasium together.</a:t>
            </a:r>
            <a:endParaRPr lang="en-US" sz="3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2057400"/>
          </a:xfrm>
        </p:spPr>
        <p:txBody>
          <a:bodyPr>
            <a:noAutofit/>
            <a:sp3d prstMaterial="softEdge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lt-LT" sz="3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Hello, everybody </a:t>
            </a:r>
            <a:r>
              <a:rPr lang="lt-LT" sz="3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Wingdings"/>
              </a:rPr>
              <a:t></a:t>
            </a:r>
            <a:r>
              <a:rPr lang="lt-LT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 </a:t>
            </a:r>
            <a:r>
              <a:rPr lang="lt-LT" sz="3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We want to introduce you our school.  It is quite small but we like </a:t>
            </a:r>
            <a:r>
              <a:rPr lang="lt-LT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it. We </a:t>
            </a:r>
            <a:r>
              <a:rPr lang="lt-LT" sz="3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come here in the morning five times a </a:t>
            </a:r>
            <a:r>
              <a:rPr lang="lt-LT" sz="3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week.Our  </a:t>
            </a:r>
            <a:r>
              <a:rPr lang="lt-LT" sz="3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lessons start at 8.00 and they end at 13.30 or 14.40. </a:t>
            </a:r>
            <a:endParaRPr lang="en-US" sz="3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headmaster  Gintautas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 descr="3 skaidre Our headmaster Gintautas at his workpl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857387"/>
            <a:ext cx="4648200" cy="6094245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deputy teacher Jolita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 descr="4 skaid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95500" y="609600"/>
            <a:ext cx="4686300" cy="62484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159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teachers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 descr="mokytojai1 5 skaid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711" y="1066800"/>
            <a:ext cx="8943621" cy="5030787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 skaidre 2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2000250"/>
            <a:ext cx="6477000" cy="485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 descr="6 skaidre 2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43400" cy="3257550"/>
          </a:xfrm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685800"/>
            <a:ext cx="4876800" cy="7159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teachers‘ room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7 skaidre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67200" cy="3200400"/>
          </a:xfrm>
          <a:effectLst>
            <a:softEdge rad="112500"/>
          </a:effectLst>
        </p:spPr>
      </p:pic>
      <p:pic>
        <p:nvPicPr>
          <p:cNvPr id="6" name="Picture 5" descr="7 skaidre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1200" y="1828800"/>
            <a:ext cx="5892800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7 skaidre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48000"/>
            <a:ext cx="4425193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228600"/>
            <a:ext cx="4953000" cy="1371600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school canteen and our best cooks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715962"/>
          </a:xfrm>
        </p:spPr>
        <p:txBody>
          <a:bodyPr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Our library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Content Placeholder 4" descr="8 skaid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51435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639762"/>
          </a:xfrm>
        </p:spPr>
        <p:txBody>
          <a:bodyPr>
            <a:noAutofit/>
            <a:sp3d prstMaterial="softEdge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lt-LT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Learning in progress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Content Placeholder 3" descr="8 s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24000"/>
            <a:ext cx="9134347" cy="5135563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</TotalTime>
  <Words>153</Words>
  <Application>Microsoft Office PowerPoint</Application>
  <PresentationFormat>On-screen Show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Zvirgzdaiciai progymnasium</vt:lpstr>
      <vt:lpstr>Hello, everybody .  We want to introduce you our school.  It is quite small but we like it. We come here in the morning five times a week.Our  lessons start at 8.00 and they end at 13.30 or 14.40. </vt:lpstr>
      <vt:lpstr>Our headmaster  Gintautas</vt:lpstr>
      <vt:lpstr>Our deputy teacher Jolita</vt:lpstr>
      <vt:lpstr>Our teachers</vt:lpstr>
      <vt:lpstr>Our teachers‘ room</vt:lpstr>
      <vt:lpstr>Our school canteen and our best cooks</vt:lpstr>
      <vt:lpstr>Our library</vt:lpstr>
      <vt:lpstr>Learning in progress</vt:lpstr>
      <vt:lpstr>Comenius board</vt:lpstr>
      <vt:lpstr>Sport in progress</vt:lpstr>
      <vt:lpstr>Music in progress</vt:lpstr>
      <vt:lpstr>We are very proud that our school participates in a  Comenius Project. We hope we will meet some of you in the nearest future.</vt:lpstr>
      <vt:lpstr>Thank you for your attention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Zvirgzdaiciai progymnasium</dc:title>
  <dc:creator>Sandra</dc:creator>
  <cp:lastModifiedBy>user</cp:lastModifiedBy>
  <cp:revision>9</cp:revision>
  <dcterms:created xsi:type="dcterms:W3CDTF">2012-11-10T21:01:12Z</dcterms:created>
  <dcterms:modified xsi:type="dcterms:W3CDTF">2012-11-13T15:54:47Z</dcterms:modified>
</cp:coreProperties>
</file>